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18AE-63BE-29A0-EE0C-2F0517A40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B39BC-E6ED-4F17-D986-63AA2B93F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424BE-2BA1-2FAF-91C6-9D3E5585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AD5D4-0FAF-58F0-1ADE-0EB02BA7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E7AFE-7DA1-C7EA-9A74-FD66B880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2B05-AD43-9B8E-8B0A-6E8FFDF2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5AAFE-4EEB-C462-EFC0-118ACA200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1BED6-362D-B5B1-0651-6AF85A8A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4C491-4D44-6671-C589-D0A9D455D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6922F-2933-948A-28D4-4426509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6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99C1A-6105-4DA8-9AE7-4BDE525DC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EA57C-4472-D1AF-E99D-13DD9D955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57D4C-0A79-A704-ACBA-9BE04AAF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7F63-A359-7F16-6867-BE4F75DE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D4AB-C8A2-4079-DADB-84EF6187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1A1B-BC35-8038-A52E-59112E4E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42757-A474-646D-D99C-9B1E3A7A8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8FEA0-1C42-E010-703E-1E561EBA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6FFAC-9644-3D2E-1D29-32F968AF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5E10E-4C6A-2FE7-10F8-1FB831CF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5ADB-90CC-99C7-8E73-45EABD50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3D8AE-F146-EC39-70C2-14BA75952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29C2F-8F12-2A36-A8F5-90A20C7C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E124C-4592-4571-4522-33291C67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720C-320E-76E4-F42E-CC6213FF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B4A1-39BB-A499-E9BC-5B06C78F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EE81-D75E-C2CC-DF3A-54B5D1C9A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44054-2444-92C6-492E-102AFB95C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D7603-B34A-4A7B-6609-9159A88D9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E280D-5222-FD00-1503-1471FD38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2699A-8D1F-C72D-FDAA-287685E9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6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918D-4C78-6EAC-2A21-269A6CDF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D794F-3A6C-8FD8-FD2A-40DA1346C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7299A-00AB-10DA-855D-03514EB24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A2C3-6530-D7B2-B003-6A23DAB2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AD630-DBCD-E033-EEC8-16F5831FE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74C2F-298C-396F-29C9-355A3032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44768-648C-5AE5-3D6C-A47B378F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03B8-0C76-9271-7284-78BD59CE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0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03B1-5232-BDDF-4EF3-28FF7F74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6A2D6-A30D-1286-399B-025F563E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5CA6F-908A-B5BB-90C4-D2D907B4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526D0-6DCD-EACE-7B6B-9642E597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9A06-09FC-AF4C-03D1-52350F36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2FAAB-23AB-E4E2-857C-F49AA10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14E24-271B-FF84-6C0F-86C5754D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3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896F-6406-068F-DF92-EDB900FA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BE7A8-C9A0-E0CE-7B4F-FC1760CB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AE4B2-3D84-6A75-EC24-9B63A1A46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CC564-6DF9-26D3-2E21-AF255DCA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63666-6FC4-350C-9391-6DA47145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19C0A-6DE3-0736-8F6A-A8809FD0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1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A698-D52B-A35E-CFF6-5F465276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21C2F-0859-1F1B-EFE1-F56140CD6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EEDEE-86B6-5D1D-859E-E6F27100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6881B-5DC4-EA06-290D-490F7911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1EDEA-28AA-83B1-0D6C-C4EBC447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A5C1B-61A7-CAFA-C165-10311440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4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5269F-61C8-2A45-015E-78F0B135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F6FF6-C6AD-C778-870E-5A626C61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21F63-0325-4B43-B429-BB158AAE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43DCD-2EAF-476B-B967-7F81D9BDBBC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89051-F560-60BF-6215-0B5109565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1BC17-6C30-9B76-72C0-97FA91BAA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D468-FF35-49F5-AA9A-EA00A8D0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1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IMG_7981_v1">
            <a:extLst>
              <a:ext uri="{FF2B5EF4-FFF2-40B4-BE49-F238E27FC236}">
                <a16:creationId xmlns:a16="http://schemas.microsoft.com/office/drawing/2014/main" id="{746172B7-8F73-7258-1DFC-7C33549A9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12192000" cy="52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0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-IMG_7952_v1">
            <a:extLst>
              <a:ext uri="{FF2B5EF4-FFF2-40B4-BE49-F238E27FC236}">
                <a16:creationId xmlns:a16="http://schemas.microsoft.com/office/drawing/2014/main" id="{124C27B7-5D5D-74FA-C3C2-248CC0D07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IMG_7839_v1">
            <a:extLst>
              <a:ext uri="{FF2B5EF4-FFF2-40B4-BE49-F238E27FC236}">
                <a16:creationId xmlns:a16="http://schemas.microsoft.com/office/drawing/2014/main" id="{0759998E-F157-9A4F-8119-70DAD56F7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0"/>
            <a:ext cx="1204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5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-IMG_7886_v1">
            <a:extLst>
              <a:ext uri="{FF2B5EF4-FFF2-40B4-BE49-F238E27FC236}">
                <a16:creationId xmlns:a16="http://schemas.microsoft.com/office/drawing/2014/main" id="{5CE525EC-29F2-12C5-5403-5FD43F14D4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1061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IMG_7992_1">
            <a:extLst>
              <a:ext uri="{FF2B5EF4-FFF2-40B4-BE49-F238E27FC236}">
                <a16:creationId xmlns:a16="http://schemas.microsoft.com/office/drawing/2014/main" id="{45D0E053-4B9E-CF05-F7A9-088EF023E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4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IMG_7891_v1">
            <a:extLst>
              <a:ext uri="{FF2B5EF4-FFF2-40B4-BE49-F238E27FC236}">
                <a16:creationId xmlns:a16="http://schemas.microsoft.com/office/drawing/2014/main" id="{B797DBDD-77E0-82AE-CB14-A7D550B92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-IMG_7896_v1">
            <a:extLst>
              <a:ext uri="{FF2B5EF4-FFF2-40B4-BE49-F238E27FC236}">
                <a16:creationId xmlns:a16="http://schemas.microsoft.com/office/drawing/2014/main" id="{A61896D9-D077-F715-D812-BA4456CB2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0"/>
            <a:ext cx="837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0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88_v1">
            <a:extLst>
              <a:ext uri="{FF2B5EF4-FFF2-40B4-BE49-F238E27FC236}">
                <a16:creationId xmlns:a16="http://schemas.microsoft.com/office/drawing/2014/main" id="{7FF959B6-9F82-E1E9-257B-E2F65D88E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0"/>
            <a:ext cx="959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9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</dc:creator>
  <cp:lastModifiedBy>cathy</cp:lastModifiedBy>
  <cp:revision>1</cp:revision>
  <dcterms:created xsi:type="dcterms:W3CDTF">2023-01-29T20:46:11Z</dcterms:created>
  <dcterms:modified xsi:type="dcterms:W3CDTF">2023-01-29T20:47:16Z</dcterms:modified>
</cp:coreProperties>
</file>